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1" d="100"/>
          <a:sy n="101" d="100"/>
        </p:scale>
        <p:origin x="138"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41B067-E810-4C11-964E-E874AFFA85D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0C4B8E2-710A-4903-AC35-34B6237B74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E17B781-7725-4A8F-8ED4-0FBFD216C0B5}"/>
              </a:ext>
            </a:extLst>
          </p:cNvPr>
          <p:cNvSpPr>
            <a:spLocks noGrp="1"/>
          </p:cNvSpPr>
          <p:nvPr>
            <p:ph type="dt" sz="half" idx="10"/>
          </p:nvPr>
        </p:nvSpPr>
        <p:spPr/>
        <p:txBody>
          <a:bodyPr/>
          <a:lstStyle/>
          <a:p>
            <a:fld id="{847B627C-E18F-414A-B4B1-C05536C57798}" type="datetimeFigureOut">
              <a:rPr kumimoji="1" lang="ja-JP" altLang="en-US" smtClean="0"/>
              <a:t>2020/5/29</a:t>
            </a:fld>
            <a:endParaRPr kumimoji="1" lang="ja-JP" altLang="en-US"/>
          </a:p>
        </p:txBody>
      </p:sp>
      <p:sp>
        <p:nvSpPr>
          <p:cNvPr id="5" name="フッター プレースホルダー 4">
            <a:extLst>
              <a:ext uri="{FF2B5EF4-FFF2-40B4-BE49-F238E27FC236}">
                <a16:creationId xmlns:a16="http://schemas.microsoft.com/office/drawing/2014/main" id="{F40214DF-D971-4AE0-B52E-9FAD3CEDDF0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251BBC-2FDE-4FE1-9671-57CE103AAAC3}"/>
              </a:ext>
            </a:extLst>
          </p:cNvPr>
          <p:cNvSpPr>
            <a:spLocks noGrp="1"/>
          </p:cNvSpPr>
          <p:nvPr>
            <p:ph type="sldNum" sz="quarter" idx="12"/>
          </p:nvPr>
        </p:nvSpPr>
        <p:spPr/>
        <p:txBody>
          <a:bodyPr/>
          <a:lstStyle/>
          <a:p>
            <a:fld id="{F963BC75-9733-4D45-9795-9657C9305494}" type="slidenum">
              <a:rPr kumimoji="1" lang="ja-JP" altLang="en-US" smtClean="0"/>
              <a:t>‹#›</a:t>
            </a:fld>
            <a:endParaRPr kumimoji="1" lang="ja-JP" altLang="en-US"/>
          </a:p>
        </p:txBody>
      </p:sp>
    </p:spTree>
    <p:extLst>
      <p:ext uri="{BB962C8B-B14F-4D97-AF65-F5344CB8AC3E}">
        <p14:creationId xmlns:p14="http://schemas.microsoft.com/office/powerpoint/2010/main" val="1377949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BD5A0B-C15F-43A4-9592-E20B037FB38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1D71316-7EA7-47F4-8CBD-DD4D041EFA2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F89398B-F687-49F3-8DF2-21801DF1A094}"/>
              </a:ext>
            </a:extLst>
          </p:cNvPr>
          <p:cNvSpPr>
            <a:spLocks noGrp="1"/>
          </p:cNvSpPr>
          <p:nvPr>
            <p:ph type="dt" sz="half" idx="10"/>
          </p:nvPr>
        </p:nvSpPr>
        <p:spPr/>
        <p:txBody>
          <a:bodyPr/>
          <a:lstStyle/>
          <a:p>
            <a:fld id="{847B627C-E18F-414A-B4B1-C05536C57798}" type="datetimeFigureOut">
              <a:rPr kumimoji="1" lang="ja-JP" altLang="en-US" smtClean="0"/>
              <a:t>2020/5/29</a:t>
            </a:fld>
            <a:endParaRPr kumimoji="1" lang="ja-JP" altLang="en-US"/>
          </a:p>
        </p:txBody>
      </p:sp>
      <p:sp>
        <p:nvSpPr>
          <p:cNvPr id="5" name="フッター プレースホルダー 4">
            <a:extLst>
              <a:ext uri="{FF2B5EF4-FFF2-40B4-BE49-F238E27FC236}">
                <a16:creationId xmlns:a16="http://schemas.microsoft.com/office/drawing/2014/main" id="{C30186A4-5324-4ADA-8FF7-C9E837560FF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5CE7521-F043-4827-8B18-6D7ED7B2FA27}"/>
              </a:ext>
            </a:extLst>
          </p:cNvPr>
          <p:cNvSpPr>
            <a:spLocks noGrp="1"/>
          </p:cNvSpPr>
          <p:nvPr>
            <p:ph type="sldNum" sz="quarter" idx="12"/>
          </p:nvPr>
        </p:nvSpPr>
        <p:spPr/>
        <p:txBody>
          <a:bodyPr/>
          <a:lstStyle/>
          <a:p>
            <a:fld id="{F963BC75-9733-4D45-9795-9657C9305494}" type="slidenum">
              <a:rPr kumimoji="1" lang="ja-JP" altLang="en-US" smtClean="0"/>
              <a:t>‹#›</a:t>
            </a:fld>
            <a:endParaRPr kumimoji="1" lang="ja-JP" altLang="en-US"/>
          </a:p>
        </p:txBody>
      </p:sp>
    </p:spTree>
    <p:extLst>
      <p:ext uri="{BB962C8B-B14F-4D97-AF65-F5344CB8AC3E}">
        <p14:creationId xmlns:p14="http://schemas.microsoft.com/office/powerpoint/2010/main" val="1216996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F2AAF38-9480-42C7-9B0C-99805516B74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ED48407-F9E6-4D65-BEFA-90AB93871EA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2094AF1-3B05-41E8-A8B7-92B875261FC7}"/>
              </a:ext>
            </a:extLst>
          </p:cNvPr>
          <p:cNvSpPr>
            <a:spLocks noGrp="1"/>
          </p:cNvSpPr>
          <p:nvPr>
            <p:ph type="dt" sz="half" idx="10"/>
          </p:nvPr>
        </p:nvSpPr>
        <p:spPr/>
        <p:txBody>
          <a:bodyPr/>
          <a:lstStyle/>
          <a:p>
            <a:fld id="{847B627C-E18F-414A-B4B1-C05536C57798}" type="datetimeFigureOut">
              <a:rPr kumimoji="1" lang="ja-JP" altLang="en-US" smtClean="0"/>
              <a:t>2020/5/29</a:t>
            </a:fld>
            <a:endParaRPr kumimoji="1" lang="ja-JP" altLang="en-US"/>
          </a:p>
        </p:txBody>
      </p:sp>
      <p:sp>
        <p:nvSpPr>
          <p:cNvPr id="5" name="フッター プレースホルダー 4">
            <a:extLst>
              <a:ext uri="{FF2B5EF4-FFF2-40B4-BE49-F238E27FC236}">
                <a16:creationId xmlns:a16="http://schemas.microsoft.com/office/drawing/2014/main" id="{F5D882C1-5883-42D3-B3DE-7F2E4D96DB9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662B61C-E5E3-4CA8-9118-C7CD85CBCF02}"/>
              </a:ext>
            </a:extLst>
          </p:cNvPr>
          <p:cNvSpPr>
            <a:spLocks noGrp="1"/>
          </p:cNvSpPr>
          <p:nvPr>
            <p:ph type="sldNum" sz="quarter" idx="12"/>
          </p:nvPr>
        </p:nvSpPr>
        <p:spPr/>
        <p:txBody>
          <a:bodyPr/>
          <a:lstStyle/>
          <a:p>
            <a:fld id="{F963BC75-9733-4D45-9795-9657C9305494}" type="slidenum">
              <a:rPr kumimoji="1" lang="ja-JP" altLang="en-US" smtClean="0"/>
              <a:t>‹#›</a:t>
            </a:fld>
            <a:endParaRPr kumimoji="1" lang="ja-JP" altLang="en-US"/>
          </a:p>
        </p:txBody>
      </p:sp>
    </p:spTree>
    <p:extLst>
      <p:ext uri="{BB962C8B-B14F-4D97-AF65-F5344CB8AC3E}">
        <p14:creationId xmlns:p14="http://schemas.microsoft.com/office/powerpoint/2010/main" val="1310029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3EF79A-4481-4D5D-94B6-E14D64146A3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7475F0D-0C1E-4D85-B928-3442C09B9A3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FA9109E-EFD3-4103-8778-85A18CE51F1C}"/>
              </a:ext>
            </a:extLst>
          </p:cNvPr>
          <p:cNvSpPr>
            <a:spLocks noGrp="1"/>
          </p:cNvSpPr>
          <p:nvPr>
            <p:ph type="dt" sz="half" idx="10"/>
          </p:nvPr>
        </p:nvSpPr>
        <p:spPr/>
        <p:txBody>
          <a:bodyPr/>
          <a:lstStyle/>
          <a:p>
            <a:fld id="{847B627C-E18F-414A-B4B1-C05536C57798}" type="datetimeFigureOut">
              <a:rPr kumimoji="1" lang="ja-JP" altLang="en-US" smtClean="0"/>
              <a:t>2020/5/29</a:t>
            </a:fld>
            <a:endParaRPr kumimoji="1" lang="ja-JP" altLang="en-US"/>
          </a:p>
        </p:txBody>
      </p:sp>
      <p:sp>
        <p:nvSpPr>
          <p:cNvPr id="5" name="フッター プレースホルダー 4">
            <a:extLst>
              <a:ext uri="{FF2B5EF4-FFF2-40B4-BE49-F238E27FC236}">
                <a16:creationId xmlns:a16="http://schemas.microsoft.com/office/drawing/2014/main" id="{039A2828-D1E3-4A57-9A60-B06957C5CCE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2854F9F-0F9E-4497-A867-E304C697BF94}"/>
              </a:ext>
            </a:extLst>
          </p:cNvPr>
          <p:cNvSpPr>
            <a:spLocks noGrp="1"/>
          </p:cNvSpPr>
          <p:nvPr>
            <p:ph type="sldNum" sz="quarter" idx="12"/>
          </p:nvPr>
        </p:nvSpPr>
        <p:spPr/>
        <p:txBody>
          <a:bodyPr/>
          <a:lstStyle/>
          <a:p>
            <a:fld id="{F963BC75-9733-4D45-9795-9657C9305494}" type="slidenum">
              <a:rPr kumimoji="1" lang="ja-JP" altLang="en-US" smtClean="0"/>
              <a:t>‹#›</a:t>
            </a:fld>
            <a:endParaRPr kumimoji="1" lang="ja-JP" altLang="en-US"/>
          </a:p>
        </p:txBody>
      </p:sp>
    </p:spTree>
    <p:extLst>
      <p:ext uri="{BB962C8B-B14F-4D97-AF65-F5344CB8AC3E}">
        <p14:creationId xmlns:p14="http://schemas.microsoft.com/office/powerpoint/2010/main" val="2696859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5427D6-033E-456E-9E0B-893F2551935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8880180-FDE9-463E-A1EE-26A1C97678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554E1C7-87C5-4FE3-BF01-D9B01B2D38E0}"/>
              </a:ext>
            </a:extLst>
          </p:cNvPr>
          <p:cNvSpPr>
            <a:spLocks noGrp="1"/>
          </p:cNvSpPr>
          <p:nvPr>
            <p:ph type="dt" sz="half" idx="10"/>
          </p:nvPr>
        </p:nvSpPr>
        <p:spPr/>
        <p:txBody>
          <a:bodyPr/>
          <a:lstStyle/>
          <a:p>
            <a:fld id="{847B627C-E18F-414A-B4B1-C05536C57798}" type="datetimeFigureOut">
              <a:rPr kumimoji="1" lang="ja-JP" altLang="en-US" smtClean="0"/>
              <a:t>2020/5/29</a:t>
            </a:fld>
            <a:endParaRPr kumimoji="1" lang="ja-JP" altLang="en-US"/>
          </a:p>
        </p:txBody>
      </p:sp>
      <p:sp>
        <p:nvSpPr>
          <p:cNvPr id="5" name="フッター プレースホルダー 4">
            <a:extLst>
              <a:ext uri="{FF2B5EF4-FFF2-40B4-BE49-F238E27FC236}">
                <a16:creationId xmlns:a16="http://schemas.microsoft.com/office/drawing/2014/main" id="{307DEAA1-C211-4B33-8C39-AC5FDC19674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58372E-686E-4ADB-B1BD-CB143AB4CFAB}"/>
              </a:ext>
            </a:extLst>
          </p:cNvPr>
          <p:cNvSpPr>
            <a:spLocks noGrp="1"/>
          </p:cNvSpPr>
          <p:nvPr>
            <p:ph type="sldNum" sz="quarter" idx="12"/>
          </p:nvPr>
        </p:nvSpPr>
        <p:spPr/>
        <p:txBody>
          <a:bodyPr/>
          <a:lstStyle/>
          <a:p>
            <a:fld id="{F963BC75-9733-4D45-9795-9657C9305494}" type="slidenum">
              <a:rPr kumimoji="1" lang="ja-JP" altLang="en-US" smtClean="0"/>
              <a:t>‹#›</a:t>
            </a:fld>
            <a:endParaRPr kumimoji="1" lang="ja-JP" altLang="en-US"/>
          </a:p>
        </p:txBody>
      </p:sp>
    </p:spTree>
    <p:extLst>
      <p:ext uri="{BB962C8B-B14F-4D97-AF65-F5344CB8AC3E}">
        <p14:creationId xmlns:p14="http://schemas.microsoft.com/office/powerpoint/2010/main" val="3714228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449612-B555-47C9-A65F-EE2EFD6B41A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5619D8A-894F-4884-86B2-057A337D6DD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FB6E7A7-9A52-4824-BD3A-C8B894E5693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D5AFFFD-3477-4FC4-B767-C45313A49921}"/>
              </a:ext>
            </a:extLst>
          </p:cNvPr>
          <p:cNvSpPr>
            <a:spLocks noGrp="1"/>
          </p:cNvSpPr>
          <p:nvPr>
            <p:ph type="dt" sz="half" idx="10"/>
          </p:nvPr>
        </p:nvSpPr>
        <p:spPr/>
        <p:txBody>
          <a:bodyPr/>
          <a:lstStyle/>
          <a:p>
            <a:fld id="{847B627C-E18F-414A-B4B1-C05536C57798}" type="datetimeFigureOut">
              <a:rPr kumimoji="1" lang="ja-JP" altLang="en-US" smtClean="0"/>
              <a:t>2020/5/29</a:t>
            </a:fld>
            <a:endParaRPr kumimoji="1" lang="ja-JP" altLang="en-US"/>
          </a:p>
        </p:txBody>
      </p:sp>
      <p:sp>
        <p:nvSpPr>
          <p:cNvPr id="6" name="フッター プレースホルダー 5">
            <a:extLst>
              <a:ext uri="{FF2B5EF4-FFF2-40B4-BE49-F238E27FC236}">
                <a16:creationId xmlns:a16="http://schemas.microsoft.com/office/drawing/2014/main" id="{D730A756-91E0-478D-993C-AB3E5403F7E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76DA5EB-CB1C-4B8F-9C7F-2E8FB9AC9CCF}"/>
              </a:ext>
            </a:extLst>
          </p:cNvPr>
          <p:cNvSpPr>
            <a:spLocks noGrp="1"/>
          </p:cNvSpPr>
          <p:nvPr>
            <p:ph type="sldNum" sz="quarter" idx="12"/>
          </p:nvPr>
        </p:nvSpPr>
        <p:spPr/>
        <p:txBody>
          <a:bodyPr/>
          <a:lstStyle/>
          <a:p>
            <a:fld id="{F963BC75-9733-4D45-9795-9657C9305494}" type="slidenum">
              <a:rPr kumimoji="1" lang="ja-JP" altLang="en-US" smtClean="0"/>
              <a:t>‹#›</a:t>
            </a:fld>
            <a:endParaRPr kumimoji="1" lang="ja-JP" altLang="en-US"/>
          </a:p>
        </p:txBody>
      </p:sp>
    </p:spTree>
    <p:extLst>
      <p:ext uri="{BB962C8B-B14F-4D97-AF65-F5344CB8AC3E}">
        <p14:creationId xmlns:p14="http://schemas.microsoft.com/office/powerpoint/2010/main" val="337253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36344F-D4B7-49BA-A7D1-EDFE7D08CBF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6C2121C-5916-4CDD-B255-45C41E6BC0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4117DEC-7C9A-407C-ACD9-367A2D70487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54CC220-4C2D-4E56-979C-D5C0779D57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0C54A66-F09B-4F9A-8C91-1E9B7799261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1120CB0-2F5B-420C-83D0-CDDFDDC83C5C}"/>
              </a:ext>
            </a:extLst>
          </p:cNvPr>
          <p:cNvSpPr>
            <a:spLocks noGrp="1"/>
          </p:cNvSpPr>
          <p:nvPr>
            <p:ph type="dt" sz="half" idx="10"/>
          </p:nvPr>
        </p:nvSpPr>
        <p:spPr/>
        <p:txBody>
          <a:bodyPr/>
          <a:lstStyle/>
          <a:p>
            <a:fld id="{847B627C-E18F-414A-B4B1-C05536C57798}" type="datetimeFigureOut">
              <a:rPr kumimoji="1" lang="ja-JP" altLang="en-US" smtClean="0"/>
              <a:t>2020/5/29</a:t>
            </a:fld>
            <a:endParaRPr kumimoji="1" lang="ja-JP" altLang="en-US"/>
          </a:p>
        </p:txBody>
      </p:sp>
      <p:sp>
        <p:nvSpPr>
          <p:cNvPr id="8" name="フッター プレースホルダー 7">
            <a:extLst>
              <a:ext uri="{FF2B5EF4-FFF2-40B4-BE49-F238E27FC236}">
                <a16:creationId xmlns:a16="http://schemas.microsoft.com/office/drawing/2014/main" id="{84ADD799-641B-4780-9190-12E434451C9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A76E4D2-8134-4749-B4CE-3CCB62DBB653}"/>
              </a:ext>
            </a:extLst>
          </p:cNvPr>
          <p:cNvSpPr>
            <a:spLocks noGrp="1"/>
          </p:cNvSpPr>
          <p:nvPr>
            <p:ph type="sldNum" sz="quarter" idx="12"/>
          </p:nvPr>
        </p:nvSpPr>
        <p:spPr/>
        <p:txBody>
          <a:bodyPr/>
          <a:lstStyle/>
          <a:p>
            <a:fld id="{F963BC75-9733-4D45-9795-9657C9305494}" type="slidenum">
              <a:rPr kumimoji="1" lang="ja-JP" altLang="en-US" smtClean="0"/>
              <a:t>‹#›</a:t>
            </a:fld>
            <a:endParaRPr kumimoji="1" lang="ja-JP" altLang="en-US"/>
          </a:p>
        </p:txBody>
      </p:sp>
    </p:spTree>
    <p:extLst>
      <p:ext uri="{BB962C8B-B14F-4D97-AF65-F5344CB8AC3E}">
        <p14:creationId xmlns:p14="http://schemas.microsoft.com/office/powerpoint/2010/main" val="1106296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9E3F7C-3949-4469-B37B-8342ECB51A8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6582EA6-183A-4255-88BE-88F4ED9293E5}"/>
              </a:ext>
            </a:extLst>
          </p:cNvPr>
          <p:cNvSpPr>
            <a:spLocks noGrp="1"/>
          </p:cNvSpPr>
          <p:nvPr>
            <p:ph type="dt" sz="half" idx="10"/>
          </p:nvPr>
        </p:nvSpPr>
        <p:spPr/>
        <p:txBody>
          <a:bodyPr/>
          <a:lstStyle/>
          <a:p>
            <a:fld id="{847B627C-E18F-414A-B4B1-C05536C57798}" type="datetimeFigureOut">
              <a:rPr kumimoji="1" lang="ja-JP" altLang="en-US" smtClean="0"/>
              <a:t>2020/5/29</a:t>
            </a:fld>
            <a:endParaRPr kumimoji="1" lang="ja-JP" altLang="en-US"/>
          </a:p>
        </p:txBody>
      </p:sp>
      <p:sp>
        <p:nvSpPr>
          <p:cNvPr id="4" name="フッター プレースホルダー 3">
            <a:extLst>
              <a:ext uri="{FF2B5EF4-FFF2-40B4-BE49-F238E27FC236}">
                <a16:creationId xmlns:a16="http://schemas.microsoft.com/office/drawing/2014/main" id="{E455E35D-3423-4AC2-BDA8-79E8E0E80F9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01E2F95-15E7-446B-9BB4-FCE0FBFFE6DD}"/>
              </a:ext>
            </a:extLst>
          </p:cNvPr>
          <p:cNvSpPr>
            <a:spLocks noGrp="1"/>
          </p:cNvSpPr>
          <p:nvPr>
            <p:ph type="sldNum" sz="quarter" idx="12"/>
          </p:nvPr>
        </p:nvSpPr>
        <p:spPr/>
        <p:txBody>
          <a:bodyPr/>
          <a:lstStyle/>
          <a:p>
            <a:fld id="{F963BC75-9733-4D45-9795-9657C9305494}" type="slidenum">
              <a:rPr kumimoji="1" lang="ja-JP" altLang="en-US" smtClean="0"/>
              <a:t>‹#›</a:t>
            </a:fld>
            <a:endParaRPr kumimoji="1" lang="ja-JP" altLang="en-US"/>
          </a:p>
        </p:txBody>
      </p:sp>
    </p:spTree>
    <p:extLst>
      <p:ext uri="{BB962C8B-B14F-4D97-AF65-F5344CB8AC3E}">
        <p14:creationId xmlns:p14="http://schemas.microsoft.com/office/powerpoint/2010/main" val="2730913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5C6807C-D4BD-4318-9476-CFA0A7BA5FE0}"/>
              </a:ext>
            </a:extLst>
          </p:cNvPr>
          <p:cNvSpPr>
            <a:spLocks noGrp="1"/>
          </p:cNvSpPr>
          <p:nvPr>
            <p:ph type="dt" sz="half" idx="10"/>
          </p:nvPr>
        </p:nvSpPr>
        <p:spPr/>
        <p:txBody>
          <a:bodyPr/>
          <a:lstStyle/>
          <a:p>
            <a:fld id="{847B627C-E18F-414A-B4B1-C05536C57798}" type="datetimeFigureOut">
              <a:rPr kumimoji="1" lang="ja-JP" altLang="en-US" smtClean="0"/>
              <a:t>2020/5/29</a:t>
            </a:fld>
            <a:endParaRPr kumimoji="1" lang="ja-JP" altLang="en-US"/>
          </a:p>
        </p:txBody>
      </p:sp>
      <p:sp>
        <p:nvSpPr>
          <p:cNvPr id="3" name="フッター プレースホルダー 2">
            <a:extLst>
              <a:ext uri="{FF2B5EF4-FFF2-40B4-BE49-F238E27FC236}">
                <a16:creationId xmlns:a16="http://schemas.microsoft.com/office/drawing/2014/main" id="{35ABB63B-A069-4D36-AB98-6A21C90B8CB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0A9BC96-4A5E-4405-8BAA-7E4F48E978E8}"/>
              </a:ext>
            </a:extLst>
          </p:cNvPr>
          <p:cNvSpPr>
            <a:spLocks noGrp="1"/>
          </p:cNvSpPr>
          <p:nvPr>
            <p:ph type="sldNum" sz="quarter" idx="12"/>
          </p:nvPr>
        </p:nvSpPr>
        <p:spPr/>
        <p:txBody>
          <a:bodyPr/>
          <a:lstStyle/>
          <a:p>
            <a:fld id="{F963BC75-9733-4D45-9795-9657C9305494}" type="slidenum">
              <a:rPr kumimoji="1" lang="ja-JP" altLang="en-US" smtClean="0"/>
              <a:t>‹#›</a:t>
            </a:fld>
            <a:endParaRPr kumimoji="1" lang="ja-JP" altLang="en-US"/>
          </a:p>
        </p:txBody>
      </p:sp>
    </p:spTree>
    <p:extLst>
      <p:ext uri="{BB962C8B-B14F-4D97-AF65-F5344CB8AC3E}">
        <p14:creationId xmlns:p14="http://schemas.microsoft.com/office/powerpoint/2010/main" val="788967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1ABB85-16FA-4571-9B73-9F4ACF9124F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E0EDD51-2FB9-41F6-9BAD-39EB3A31E2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327231E-22B4-4D8B-AF78-463CF8D682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AE5394C-8CB4-4184-BE0B-DA5F5A8F4CD4}"/>
              </a:ext>
            </a:extLst>
          </p:cNvPr>
          <p:cNvSpPr>
            <a:spLocks noGrp="1"/>
          </p:cNvSpPr>
          <p:nvPr>
            <p:ph type="dt" sz="half" idx="10"/>
          </p:nvPr>
        </p:nvSpPr>
        <p:spPr/>
        <p:txBody>
          <a:bodyPr/>
          <a:lstStyle/>
          <a:p>
            <a:fld id="{847B627C-E18F-414A-B4B1-C05536C57798}" type="datetimeFigureOut">
              <a:rPr kumimoji="1" lang="ja-JP" altLang="en-US" smtClean="0"/>
              <a:t>2020/5/29</a:t>
            </a:fld>
            <a:endParaRPr kumimoji="1" lang="ja-JP" altLang="en-US"/>
          </a:p>
        </p:txBody>
      </p:sp>
      <p:sp>
        <p:nvSpPr>
          <p:cNvPr id="6" name="フッター プレースホルダー 5">
            <a:extLst>
              <a:ext uri="{FF2B5EF4-FFF2-40B4-BE49-F238E27FC236}">
                <a16:creationId xmlns:a16="http://schemas.microsoft.com/office/drawing/2014/main" id="{97A6F80B-5D21-4D9F-BE34-633BADE34D2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555ABF0-A4E5-4E71-AB63-F991E16D08F1}"/>
              </a:ext>
            </a:extLst>
          </p:cNvPr>
          <p:cNvSpPr>
            <a:spLocks noGrp="1"/>
          </p:cNvSpPr>
          <p:nvPr>
            <p:ph type="sldNum" sz="quarter" idx="12"/>
          </p:nvPr>
        </p:nvSpPr>
        <p:spPr/>
        <p:txBody>
          <a:bodyPr/>
          <a:lstStyle/>
          <a:p>
            <a:fld id="{F963BC75-9733-4D45-9795-9657C9305494}" type="slidenum">
              <a:rPr kumimoji="1" lang="ja-JP" altLang="en-US" smtClean="0"/>
              <a:t>‹#›</a:t>
            </a:fld>
            <a:endParaRPr kumimoji="1" lang="ja-JP" altLang="en-US"/>
          </a:p>
        </p:txBody>
      </p:sp>
    </p:spTree>
    <p:extLst>
      <p:ext uri="{BB962C8B-B14F-4D97-AF65-F5344CB8AC3E}">
        <p14:creationId xmlns:p14="http://schemas.microsoft.com/office/powerpoint/2010/main" val="971718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4BCD80-3A63-492B-869E-0A0B9D0C512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BBDE4D5-1ED7-47E1-AA26-5828ED8972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69EC982-DEAC-4692-BB2C-064C2B09C5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BF693E2-F4E7-4130-8134-B19707251394}"/>
              </a:ext>
            </a:extLst>
          </p:cNvPr>
          <p:cNvSpPr>
            <a:spLocks noGrp="1"/>
          </p:cNvSpPr>
          <p:nvPr>
            <p:ph type="dt" sz="half" idx="10"/>
          </p:nvPr>
        </p:nvSpPr>
        <p:spPr/>
        <p:txBody>
          <a:bodyPr/>
          <a:lstStyle/>
          <a:p>
            <a:fld id="{847B627C-E18F-414A-B4B1-C05536C57798}" type="datetimeFigureOut">
              <a:rPr kumimoji="1" lang="ja-JP" altLang="en-US" smtClean="0"/>
              <a:t>2020/5/29</a:t>
            </a:fld>
            <a:endParaRPr kumimoji="1" lang="ja-JP" altLang="en-US"/>
          </a:p>
        </p:txBody>
      </p:sp>
      <p:sp>
        <p:nvSpPr>
          <p:cNvPr id="6" name="フッター プレースホルダー 5">
            <a:extLst>
              <a:ext uri="{FF2B5EF4-FFF2-40B4-BE49-F238E27FC236}">
                <a16:creationId xmlns:a16="http://schemas.microsoft.com/office/drawing/2014/main" id="{841AD2F6-1AF4-48B2-9B33-9C39BA19895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8EF295B-D5CA-468F-AE6C-7BB28B20FF3B}"/>
              </a:ext>
            </a:extLst>
          </p:cNvPr>
          <p:cNvSpPr>
            <a:spLocks noGrp="1"/>
          </p:cNvSpPr>
          <p:nvPr>
            <p:ph type="sldNum" sz="quarter" idx="12"/>
          </p:nvPr>
        </p:nvSpPr>
        <p:spPr/>
        <p:txBody>
          <a:bodyPr/>
          <a:lstStyle/>
          <a:p>
            <a:fld id="{F963BC75-9733-4D45-9795-9657C9305494}" type="slidenum">
              <a:rPr kumimoji="1" lang="ja-JP" altLang="en-US" smtClean="0"/>
              <a:t>‹#›</a:t>
            </a:fld>
            <a:endParaRPr kumimoji="1" lang="ja-JP" altLang="en-US"/>
          </a:p>
        </p:txBody>
      </p:sp>
    </p:spTree>
    <p:extLst>
      <p:ext uri="{BB962C8B-B14F-4D97-AF65-F5344CB8AC3E}">
        <p14:creationId xmlns:p14="http://schemas.microsoft.com/office/powerpoint/2010/main" val="3893489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8A7691C-8F01-4C47-9E7B-CB30F6034B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AC3888F-A656-42F6-A05C-1793F70407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51B5603-EA78-4019-8B1B-4D1E934C91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7B627C-E18F-414A-B4B1-C05536C57798}" type="datetimeFigureOut">
              <a:rPr kumimoji="1" lang="ja-JP" altLang="en-US" smtClean="0"/>
              <a:t>2020/5/29</a:t>
            </a:fld>
            <a:endParaRPr kumimoji="1" lang="ja-JP" altLang="en-US"/>
          </a:p>
        </p:txBody>
      </p:sp>
      <p:sp>
        <p:nvSpPr>
          <p:cNvPr id="5" name="フッター プレースホルダー 4">
            <a:extLst>
              <a:ext uri="{FF2B5EF4-FFF2-40B4-BE49-F238E27FC236}">
                <a16:creationId xmlns:a16="http://schemas.microsoft.com/office/drawing/2014/main" id="{2D0CF995-2369-4D45-A275-289F1C016E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4D2F0D5-6324-45B1-A4E9-8C1C38481D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63BC75-9733-4D45-9795-9657C9305494}" type="slidenum">
              <a:rPr kumimoji="1" lang="ja-JP" altLang="en-US" smtClean="0"/>
              <a:t>‹#›</a:t>
            </a:fld>
            <a:endParaRPr kumimoji="1" lang="ja-JP" altLang="en-US"/>
          </a:p>
        </p:txBody>
      </p:sp>
    </p:spTree>
    <p:extLst>
      <p:ext uri="{BB962C8B-B14F-4D97-AF65-F5344CB8AC3E}">
        <p14:creationId xmlns:p14="http://schemas.microsoft.com/office/powerpoint/2010/main" val="2655301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FE77D2-6CFF-4E6B-8849-370E547D1741}"/>
              </a:ext>
            </a:extLst>
          </p:cNvPr>
          <p:cNvSpPr>
            <a:spLocks noGrp="1"/>
          </p:cNvSpPr>
          <p:nvPr>
            <p:ph type="ctrTitle"/>
          </p:nvPr>
        </p:nvSpPr>
        <p:spPr>
          <a:xfrm>
            <a:off x="2247900" y="1897632"/>
            <a:ext cx="8372475" cy="1793306"/>
          </a:xfrm>
        </p:spPr>
        <p:txBody>
          <a:bodyPr>
            <a:normAutofit/>
          </a:bodyPr>
          <a:lstStyle/>
          <a:p>
            <a:r>
              <a:rPr lang="ja-JP" altLang="en-US" sz="4000" dirty="0"/>
              <a:t>石炭灰の混合が土壌物理性に及ぼす影響の評価方法</a:t>
            </a:r>
            <a:endParaRPr kumimoji="1" lang="ja-JP" altLang="en-US" sz="4000" dirty="0"/>
          </a:p>
        </p:txBody>
      </p:sp>
      <p:sp>
        <p:nvSpPr>
          <p:cNvPr id="3" name="字幕 2">
            <a:extLst>
              <a:ext uri="{FF2B5EF4-FFF2-40B4-BE49-F238E27FC236}">
                <a16:creationId xmlns:a16="http://schemas.microsoft.com/office/drawing/2014/main" id="{209387F1-5E05-42CF-8E6B-CA64C5255AD7}"/>
              </a:ext>
            </a:extLst>
          </p:cNvPr>
          <p:cNvSpPr>
            <a:spLocks noGrp="1"/>
          </p:cNvSpPr>
          <p:nvPr>
            <p:ph type="subTitle" idx="1"/>
          </p:nvPr>
        </p:nvSpPr>
        <p:spPr>
          <a:xfrm>
            <a:off x="1524000" y="3887788"/>
            <a:ext cx="9144000" cy="1655762"/>
          </a:xfrm>
        </p:spPr>
        <p:txBody>
          <a:bodyPr>
            <a:normAutofit/>
          </a:bodyPr>
          <a:lstStyle/>
          <a:p>
            <a:endParaRPr kumimoji="1" lang="en-US" altLang="ja-JP" dirty="0"/>
          </a:p>
          <a:p>
            <a:r>
              <a:rPr lang="ja-JP" altLang="en-US" dirty="0"/>
              <a:t>寺添　斉</a:t>
            </a:r>
          </a:p>
          <a:p>
            <a:r>
              <a:rPr lang="ja-JP" altLang="en-US" dirty="0"/>
              <a:t>電力中央研究所　環境化学研究所</a:t>
            </a:r>
            <a:endParaRPr lang="en-US" altLang="ja-JP" dirty="0"/>
          </a:p>
        </p:txBody>
      </p:sp>
      <p:sp>
        <p:nvSpPr>
          <p:cNvPr id="4" name="テキスト ボックス 3">
            <a:extLst>
              <a:ext uri="{FF2B5EF4-FFF2-40B4-BE49-F238E27FC236}">
                <a16:creationId xmlns:a16="http://schemas.microsoft.com/office/drawing/2014/main" id="{C1DE6E47-2B4C-4CCA-A2E8-53964A22CE6D}"/>
              </a:ext>
            </a:extLst>
          </p:cNvPr>
          <p:cNvSpPr txBox="1"/>
          <p:nvPr/>
        </p:nvSpPr>
        <p:spPr>
          <a:xfrm>
            <a:off x="779302" y="687119"/>
            <a:ext cx="1481496" cy="1107996"/>
          </a:xfrm>
          <a:prstGeom prst="rect">
            <a:avLst/>
          </a:prstGeom>
          <a:noFill/>
        </p:spPr>
        <p:txBody>
          <a:bodyPr wrap="none" rtlCol="0">
            <a:spAutoFit/>
          </a:bodyPr>
          <a:lstStyle/>
          <a:p>
            <a:r>
              <a:rPr kumimoji="1" lang="en-US" altLang="ja-JP" sz="6600" dirty="0"/>
              <a:t>P00</a:t>
            </a:r>
            <a:endParaRPr kumimoji="1" lang="ja-JP" altLang="en-US" sz="6600" dirty="0"/>
          </a:p>
        </p:txBody>
      </p:sp>
      <p:sp>
        <p:nvSpPr>
          <p:cNvPr id="5" name="テキスト ボックス 4">
            <a:extLst>
              <a:ext uri="{FF2B5EF4-FFF2-40B4-BE49-F238E27FC236}">
                <a16:creationId xmlns:a16="http://schemas.microsoft.com/office/drawing/2014/main" id="{905DCABC-56ED-4252-890B-75DCB272A9CA}"/>
              </a:ext>
            </a:extLst>
          </p:cNvPr>
          <p:cNvSpPr txBox="1"/>
          <p:nvPr/>
        </p:nvSpPr>
        <p:spPr>
          <a:xfrm>
            <a:off x="6948937" y="272451"/>
            <a:ext cx="4801314" cy="1785104"/>
          </a:xfrm>
          <a:prstGeom prst="rect">
            <a:avLst/>
          </a:prstGeom>
          <a:noFill/>
          <a:ln>
            <a:solidFill>
              <a:srgbClr val="FF0000"/>
            </a:solidFill>
            <a:prstDash val="dash"/>
          </a:ln>
        </p:spPr>
        <p:txBody>
          <a:bodyPr wrap="none" rtlCol="0">
            <a:spAutoFit/>
          </a:bodyPr>
          <a:lstStyle/>
          <a:p>
            <a:pPr>
              <a:spcAft>
                <a:spcPts val="1200"/>
              </a:spcAft>
            </a:pPr>
            <a:r>
              <a:rPr lang="ja-JP" altLang="en-US" sz="2800" dirty="0">
                <a:solidFill>
                  <a:srgbClr val="FF0000"/>
                </a:solidFill>
              </a:rPr>
              <a:t>ポスター動画用サンプル</a:t>
            </a:r>
            <a:endParaRPr lang="en-US" altLang="ja-JP" sz="2800" dirty="0">
              <a:solidFill>
                <a:srgbClr val="FF0000"/>
              </a:solidFill>
            </a:endParaRPr>
          </a:p>
          <a:p>
            <a:r>
              <a:rPr lang="ja-JP" altLang="en-US" dirty="0">
                <a:solidFill>
                  <a:srgbClr val="FF0000"/>
                </a:solidFill>
              </a:rPr>
              <a:t>ポスター番号を左上に記載してください</a:t>
            </a:r>
            <a:endParaRPr kumimoji="1" lang="en-US" altLang="ja-JP" dirty="0">
              <a:solidFill>
                <a:srgbClr val="FF0000"/>
              </a:solidFill>
            </a:endParaRPr>
          </a:p>
          <a:p>
            <a:r>
              <a:rPr lang="ja-JP" altLang="en-US" dirty="0">
                <a:solidFill>
                  <a:srgbClr val="FF0000"/>
                </a:solidFill>
              </a:rPr>
              <a:t>スライドサイズは、ワイド（</a:t>
            </a:r>
            <a:r>
              <a:rPr lang="en-US" altLang="ja-JP" dirty="0">
                <a:solidFill>
                  <a:srgbClr val="FF0000"/>
                </a:solidFill>
              </a:rPr>
              <a:t>16:9</a:t>
            </a:r>
            <a:r>
              <a:rPr lang="ja-JP" altLang="en-US" dirty="0">
                <a:solidFill>
                  <a:srgbClr val="FF0000"/>
                </a:solidFill>
              </a:rPr>
              <a:t>）推奨</a:t>
            </a:r>
            <a:endParaRPr lang="en-US" altLang="ja-JP" dirty="0">
              <a:solidFill>
                <a:srgbClr val="FF0000"/>
              </a:solidFill>
            </a:endParaRPr>
          </a:p>
          <a:p>
            <a:r>
              <a:rPr kumimoji="1" lang="ja-JP" altLang="en-US" dirty="0">
                <a:solidFill>
                  <a:srgbClr val="FF0000"/>
                </a:solidFill>
              </a:rPr>
              <a:t>フォント、文字サイズは指定ではありません</a:t>
            </a:r>
            <a:endParaRPr kumimoji="1" lang="en-US" altLang="ja-JP" dirty="0">
              <a:solidFill>
                <a:srgbClr val="FF0000"/>
              </a:solidFill>
            </a:endParaRPr>
          </a:p>
          <a:p>
            <a:endParaRPr kumimoji="1" lang="ja-JP" altLang="en-US" dirty="0">
              <a:solidFill>
                <a:srgbClr val="FF0000"/>
              </a:solidFill>
            </a:endParaRPr>
          </a:p>
        </p:txBody>
      </p:sp>
    </p:spTree>
    <p:extLst>
      <p:ext uri="{BB962C8B-B14F-4D97-AF65-F5344CB8AC3E}">
        <p14:creationId xmlns:p14="http://schemas.microsoft.com/office/powerpoint/2010/main" val="1890290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四角形: 角を丸くする 16">
            <a:extLst>
              <a:ext uri="{FF2B5EF4-FFF2-40B4-BE49-F238E27FC236}">
                <a16:creationId xmlns:a16="http://schemas.microsoft.com/office/drawing/2014/main" id="{884FB5C9-710C-408E-88EC-EB4D4B0AA25C}"/>
              </a:ext>
            </a:extLst>
          </p:cNvPr>
          <p:cNvSpPr/>
          <p:nvPr/>
        </p:nvSpPr>
        <p:spPr>
          <a:xfrm>
            <a:off x="6038850" y="3467100"/>
            <a:ext cx="5657850" cy="2971800"/>
          </a:xfrm>
          <a:prstGeom prst="roundRect">
            <a:avLst>
              <a:gd name="adj" fmla="val 6090"/>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F5752E0F-D57F-43D8-9C8C-BAEEA572A4DB}"/>
              </a:ext>
            </a:extLst>
          </p:cNvPr>
          <p:cNvSpPr>
            <a:spLocks noGrp="1"/>
          </p:cNvSpPr>
          <p:nvPr>
            <p:ph type="title"/>
          </p:nvPr>
        </p:nvSpPr>
        <p:spPr>
          <a:xfrm>
            <a:off x="523875" y="365125"/>
            <a:ext cx="11315700" cy="815975"/>
          </a:xfrm>
        </p:spPr>
        <p:txBody>
          <a:bodyPr/>
          <a:lstStyle/>
          <a:p>
            <a:r>
              <a:rPr lang="ja-JP" altLang="en-US" dirty="0">
                <a:latin typeface="HG丸ｺﾞｼｯｸM-PRO" panose="020F0600000000000000" pitchFamily="50" charset="-128"/>
                <a:ea typeface="HG丸ｺﾞｼｯｸM-PRO" panose="020F0600000000000000" pitchFamily="50" charset="-128"/>
              </a:rPr>
              <a:t>背景と目的</a:t>
            </a:r>
            <a:endParaRPr kumimoji="1" lang="ja-JP" altLang="en-US" dirty="0"/>
          </a:p>
        </p:txBody>
      </p:sp>
      <p:sp>
        <p:nvSpPr>
          <p:cNvPr id="3" name="コンテンツ プレースホルダー 2">
            <a:extLst>
              <a:ext uri="{FF2B5EF4-FFF2-40B4-BE49-F238E27FC236}">
                <a16:creationId xmlns:a16="http://schemas.microsoft.com/office/drawing/2014/main" id="{239EC38C-9743-45EB-8806-0AE9C9F84C1D}"/>
              </a:ext>
            </a:extLst>
          </p:cNvPr>
          <p:cNvSpPr>
            <a:spLocks noGrp="1"/>
          </p:cNvSpPr>
          <p:nvPr>
            <p:ph idx="1"/>
          </p:nvPr>
        </p:nvSpPr>
        <p:spPr>
          <a:xfrm>
            <a:off x="409575" y="1330325"/>
            <a:ext cx="5343525" cy="4351338"/>
          </a:xfrm>
        </p:spPr>
        <p:txBody>
          <a:bodyPr>
            <a:noAutofit/>
          </a:bodyPr>
          <a:lstStyle/>
          <a:p>
            <a:pPr marL="0" indent="0">
              <a:lnSpc>
                <a:spcPct val="115000"/>
              </a:lnSpc>
              <a:buNone/>
            </a:pPr>
            <a:r>
              <a:rPr lang="ja-JP" altLang="en-US" sz="2200" dirty="0">
                <a:ea typeface="HG丸ｺﾞｼｯｸM-PRO" panose="020F0600000000000000" pitchFamily="50" charset="-128"/>
              </a:rPr>
              <a:t>石炭の燃焼で生じる石炭灰の中で、発生量が多いフライアッシュ（</a:t>
            </a:r>
            <a:r>
              <a:rPr lang="en-US" altLang="ja-JP" sz="2200" dirty="0">
                <a:ea typeface="HG丸ｺﾞｼｯｸM-PRO" panose="020F0600000000000000" pitchFamily="50" charset="-128"/>
              </a:rPr>
              <a:t>FA</a:t>
            </a:r>
            <a:r>
              <a:rPr lang="ja-JP" altLang="en-US" sz="2200" dirty="0">
                <a:ea typeface="HG丸ｺﾞｼｯｸM-PRO" panose="020F0600000000000000" pitchFamily="50" charset="-128"/>
              </a:rPr>
              <a:t>）の用途拡大が求められている。</a:t>
            </a:r>
            <a:r>
              <a:rPr lang="en-US" altLang="ja-JP" sz="2200" dirty="0">
                <a:ea typeface="HG丸ｺﾞｼｯｸM-PRO" panose="020F0600000000000000" pitchFamily="50" charset="-128"/>
              </a:rPr>
              <a:t>FA</a:t>
            </a:r>
            <a:r>
              <a:rPr lang="ja-JP" altLang="en-US" sz="2200" dirty="0">
                <a:ea typeface="HG丸ｺﾞｼｯｸM-PRO" panose="020F0600000000000000" pitchFamily="50" charset="-128"/>
              </a:rPr>
              <a:t>は，粒径数～</a:t>
            </a:r>
            <a:r>
              <a:rPr lang="en-US" altLang="ja-JP" sz="2200" dirty="0">
                <a:ea typeface="HG丸ｺﾞｼｯｸM-PRO" panose="020F0600000000000000" pitchFamily="50" charset="-128"/>
              </a:rPr>
              <a:t>200μm</a:t>
            </a:r>
            <a:r>
              <a:rPr lang="ja-JP" altLang="en-US" sz="2200" dirty="0">
                <a:ea typeface="HG丸ｺﾞｼｯｸM-PRO" panose="020F0600000000000000" pitchFamily="50" charset="-128"/>
              </a:rPr>
              <a:t>の球形で，</a:t>
            </a:r>
            <a:r>
              <a:rPr lang="en-US" altLang="ja-JP" sz="2200" dirty="0">
                <a:ea typeface="HG丸ｺﾞｼｯｸM-PRO" panose="020F0600000000000000" pitchFamily="50" charset="-128"/>
              </a:rPr>
              <a:t>pH</a:t>
            </a:r>
            <a:r>
              <a:rPr lang="ja-JP" altLang="en-US" sz="2200" dirty="0">
                <a:ea typeface="HG丸ｺﾞｼｯｸM-PRO" panose="020F0600000000000000" pitchFamily="50" charset="-128"/>
              </a:rPr>
              <a:t>が高く微量元素が含まれており、土壌改良資材や肥料としての利用が検討されている。</a:t>
            </a:r>
          </a:p>
          <a:p>
            <a:pPr marL="0" indent="0">
              <a:lnSpc>
                <a:spcPct val="115000"/>
              </a:lnSpc>
              <a:spcBef>
                <a:spcPts val="0"/>
              </a:spcBef>
              <a:buNone/>
            </a:pPr>
            <a:r>
              <a:rPr lang="ja-JP" altLang="en-US" sz="2200" dirty="0">
                <a:ea typeface="HG丸ｺﾞｼｯｸM-PRO" panose="020F0600000000000000" pitchFamily="50" charset="-128"/>
              </a:rPr>
              <a:t>　しかし，</a:t>
            </a:r>
            <a:r>
              <a:rPr lang="en-US" altLang="ja-JP" sz="2200" dirty="0">
                <a:ea typeface="HG丸ｺﾞｼｯｸM-PRO" panose="020F0600000000000000" pitchFamily="50" charset="-128"/>
              </a:rPr>
              <a:t>FA</a:t>
            </a:r>
            <a:r>
              <a:rPr lang="ja-JP" altLang="en-US" sz="2200" dirty="0">
                <a:ea typeface="HG丸ｺﾞｼｯｸM-PRO" panose="020F0600000000000000" pitchFamily="50" charset="-128"/>
              </a:rPr>
              <a:t>混合による土壌の物理化学特性の改善効果は、十分に解明されていない。そこで、</a:t>
            </a:r>
            <a:r>
              <a:rPr lang="en-US" altLang="ja-JP" sz="2200" dirty="0">
                <a:ea typeface="HG丸ｺﾞｼｯｸM-PRO" panose="020F0600000000000000" pitchFamily="50" charset="-128"/>
              </a:rPr>
              <a:t>FA</a:t>
            </a:r>
            <a:r>
              <a:rPr lang="ja-JP" altLang="en-US" sz="2200" dirty="0">
                <a:ea typeface="HG丸ｺﾞｼｯｸM-PRO" panose="020F0600000000000000" pitchFamily="50" charset="-128"/>
              </a:rPr>
              <a:t>に近い形状のポリマー資材や珪砂を用いて，これらの混合が土壌の物理性に及ぼす影響を検討し，フライアッシュの混合と同じ透水性や保水性を示す模擬試験方法の開発に着手した。</a:t>
            </a:r>
          </a:p>
        </p:txBody>
      </p:sp>
      <p:pic>
        <p:nvPicPr>
          <p:cNvPr id="6" name="Picture 3" descr="toku02">
            <a:extLst>
              <a:ext uri="{FF2B5EF4-FFF2-40B4-BE49-F238E27FC236}">
                <a16:creationId xmlns:a16="http://schemas.microsoft.com/office/drawing/2014/main" id="{3C971F27-1E3B-47EF-85D4-63BA5E9EA2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7918" y="1296989"/>
            <a:ext cx="2481262" cy="1534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4">
            <a:extLst>
              <a:ext uri="{FF2B5EF4-FFF2-40B4-BE49-F238E27FC236}">
                <a16:creationId xmlns:a16="http://schemas.microsoft.com/office/drawing/2014/main" id="{A66998E8-F6E1-4291-8EEF-985FDF1C26EB}"/>
              </a:ext>
            </a:extLst>
          </p:cNvPr>
          <p:cNvSpPr txBox="1">
            <a:spLocks noChangeArrowheads="1"/>
          </p:cNvSpPr>
          <p:nvPr/>
        </p:nvSpPr>
        <p:spPr bwMode="auto">
          <a:xfrm>
            <a:off x="6162676" y="3508375"/>
            <a:ext cx="550545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spcAft>
                <a:spcPts val="1200"/>
              </a:spcAft>
            </a:pPr>
            <a:r>
              <a:rPr lang="ja-JP" altLang="en-US" sz="2800" dirty="0">
                <a:latin typeface="+mn-ea"/>
                <a:ea typeface="+mn-ea"/>
              </a:rPr>
              <a:t>フライアッシュの特徴</a:t>
            </a:r>
            <a:endParaRPr lang="en-US" altLang="ja-JP" sz="2800" dirty="0">
              <a:latin typeface="+mn-ea"/>
              <a:ea typeface="+mn-ea"/>
            </a:endParaRPr>
          </a:p>
          <a:p>
            <a:pPr eaLnBrk="1" hangingPunct="1"/>
            <a:r>
              <a:rPr lang="en-US" altLang="ja-JP" dirty="0">
                <a:latin typeface="+mn-ea"/>
                <a:ea typeface="+mn-ea"/>
              </a:rPr>
              <a:t>1. </a:t>
            </a:r>
            <a:r>
              <a:rPr lang="ja-JP" altLang="en-US" dirty="0">
                <a:latin typeface="+mn-ea"/>
                <a:ea typeface="+mn-ea"/>
              </a:rPr>
              <a:t>球形の微細粒子＝保水性の向上</a:t>
            </a:r>
          </a:p>
          <a:p>
            <a:pPr eaLnBrk="1" hangingPunct="1"/>
            <a:r>
              <a:rPr lang="en-US" altLang="ja-JP" dirty="0">
                <a:latin typeface="+mn-ea"/>
                <a:ea typeface="+mn-ea"/>
              </a:rPr>
              <a:t>2. </a:t>
            </a:r>
            <a:r>
              <a:rPr lang="ja-JP" altLang="en-US" dirty="0">
                <a:latin typeface="+mn-ea"/>
                <a:ea typeface="+mn-ea"/>
              </a:rPr>
              <a:t>高アルカリ性　＝酸性土壌の改良</a:t>
            </a:r>
            <a:endParaRPr lang="en-US" altLang="ja-JP" dirty="0">
              <a:latin typeface="+mn-ea"/>
              <a:ea typeface="+mn-ea"/>
            </a:endParaRPr>
          </a:p>
          <a:p>
            <a:pPr eaLnBrk="1" hangingPunct="1"/>
            <a:r>
              <a:rPr lang="en-US" altLang="ja-JP" dirty="0">
                <a:latin typeface="+mn-ea"/>
                <a:ea typeface="+mn-ea"/>
              </a:rPr>
              <a:t>3.</a:t>
            </a:r>
            <a:r>
              <a:rPr lang="pt-BR" altLang="ja-JP" dirty="0">
                <a:latin typeface="+mn-ea"/>
                <a:ea typeface="+mn-ea"/>
              </a:rPr>
              <a:t> </a:t>
            </a:r>
            <a:r>
              <a:rPr lang="ja-JP" altLang="pt-BR" dirty="0">
                <a:latin typeface="+mn-ea"/>
                <a:ea typeface="+mn-ea"/>
              </a:rPr>
              <a:t>多様な含有成分</a:t>
            </a:r>
            <a:r>
              <a:rPr lang="ja-JP" altLang="en-US" dirty="0">
                <a:latin typeface="+mn-ea"/>
                <a:ea typeface="+mn-ea"/>
              </a:rPr>
              <a:t>＝</a:t>
            </a:r>
            <a:r>
              <a:rPr lang="ja-JP" altLang="pt-BR" dirty="0">
                <a:latin typeface="+mn-ea"/>
                <a:ea typeface="+mn-ea"/>
              </a:rPr>
              <a:t>肥料成分</a:t>
            </a:r>
            <a:endParaRPr lang="ja-JP" altLang="en-US" dirty="0">
              <a:latin typeface="+mn-ea"/>
              <a:ea typeface="+mn-ea"/>
            </a:endParaRPr>
          </a:p>
        </p:txBody>
      </p:sp>
      <p:pic>
        <p:nvPicPr>
          <p:cNvPr id="8" name="Picture 5" descr="9">
            <a:extLst>
              <a:ext uri="{FF2B5EF4-FFF2-40B4-BE49-F238E27FC236}">
                <a16:creationId xmlns:a16="http://schemas.microsoft.com/office/drawing/2014/main" id="{7B1A43B5-0322-414F-8DAC-5178511E7D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1291" y="1374776"/>
            <a:ext cx="2517409" cy="1339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10">
            <a:extLst>
              <a:ext uri="{FF2B5EF4-FFF2-40B4-BE49-F238E27FC236}">
                <a16:creationId xmlns:a16="http://schemas.microsoft.com/office/drawing/2014/main" id="{3D2046FE-70D8-431C-ACC9-3767ACCF70B6}"/>
              </a:ext>
            </a:extLst>
          </p:cNvPr>
          <p:cNvSpPr txBox="1">
            <a:spLocks noChangeArrowheads="1"/>
          </p:cNvSpPr>
          <p:nvPr/>
        </p:nvSpPr>
        <p:spPr bwMode="auto">
          <a:xfrm>
            <a:off x="6029325" y="5806380"/>
            <a:ext cx="5448300" cy="461665"/>
          </a:xfrm>
          <a:prstGeom prst="rect">
            <a:avLst/>
          </a:prstGeom>
          <a:noFill/>
          <a:ln>
            <a:noFill/>
          </a:ln>
        </p:spPr>
        <p:txBody>
          <a:bodyPr wrap="squar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Aft>
                <a:spcPct val="50000"/>
              </a:spcAft>
            </a:pPr>
            <a:r>
              <a:rPr lang="ja-JP" altLang="en-US" dirty="0">
                <a:solidFill>
                  <a:srgbClr val="FF0000"/>
                </a:solidFill>
                <a:latin typeface="+mn-ea"/>
                <a:ea typeface="+mn-ea"/>
              </a:rPr>
              <a:t>肥料や土壌改良資材への適用性を評価</a:t>
            </a:r>
          </a:p>
        </p:txBody>
      </p:sp>
      <p:sp>
        <p:nvSpPr>
          <p:cNvPr id="14" name="Text Box 10">
            <a:extLst>
              <a:ext uri="{FF2B5EF4-FFF2-40B4-BE49-F238E27FC236}">
                <a16:creationId xmlns:a16="http://schemas.microsoft.com/office/drawing/2014/main" id="{FBA57BF4-B2C2-415E-B52E-1A5F44750D05}"/>
              </a:ext>
            </a:extLst>
          </p:cNvPr>
          <p:cNvSpPr txBox="1">
            <a:spLocks noChangeArrowheads="1"/>
          </p:cNvSpPr>
          <p:nvPr/>
        </p:nvSpPr>
        <p:spPr bwMode="auto">
          <a:xfrm>
            <a:off x="6057803" y="2872680"/>
            <a:ext cx="2714722" cy="400110"/>
          </a:xfrm>
          <a:prstGeom prst="rect">
            <a:avLst/>
          </a:prstGeom>
          <a:solidFill>
            <a:schemeClr val="bg1">
              <a:lumMod val="75000"/>
            </a:schemeClr>
          </a:solidFill>
          <a:ln>
            <a:noFill/>
          </a:ln>
        </p:spPr>
        <p:txBody>
          <a:bodyPr wrap="squar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spcAft>
                <a:spcPct val="50000"/>
              </a:spcAft>
            </a:pPr>
            <a:r>
              <a:rPr lang="ja-JP" altLang="en-US" sz="2000" dirty="0">
                <a:latin typeface="+mn-ea"/>
                <a:ea typeface="+mn-ea"/>
              </a:rPr>
              <a:t>フライアッシュ（</a:t>
            </a:r>
            <a:r>
              <a:rPr lang="en-US" altLang="ja-JP" sz="2000" dirty="0">
                <a:latin typeface="+mn-ea"/>
                <a:ea typeface="+mn-ea"/>
              </a:rPr>
              <a:t>FA)</a:t>
            </a:r>
            <a:endParaRPr lang="ja-JP" altLang="en-US" sz="2000" dirty="0">
              <a:latin typeface="+mn-ea"/>
              <a:ea typeface="+mn-ea"/>
            </a:endParaRPr>
          </a:p>
        </p:txBody>
      </p:sp>
      <p:sp>
        <p:nvSpPr>
          <p:cNvPr id="15" name="Text Box 10">
            <a:extLst>
              <a:ext uri="{FF2B5EF4-FFF2-40B4-BE49-F238E27FC236}">
                <a16:creationId xmlns:a16="http://schemas.microsoft.com/office/drawing/2014/main" id="{3719A1B9-0CC9-4DC4-8D62-3B889DD69DB6}"/>
              </a:ext>
            </a:extLst>
          </p:cNvPr>
          <p:cNvSpPr txBox="1">
            <a:spLocks noChangeArrowheads="1"/>
          </p:cNvSpPr>
          <p:nvPr/>
        </p:nvSpPr>
        <p:spPr bwMode="auto">
          <a:xfrm>
            <a:off x="9096278" y="2872680"/>
            <a:ext cx="2590897" cy="400110"/>
          </a:xfrm>
          <a:prstGeom prst="rect">
            <a:avLst/>
          </a:prstGeom>
          <a:solidFill>
            <a:schemeClr val="bg1">
              <a:lumMod val="75000"/>
            </a:schemeClr>
          </a:solidFill>
          <a:ln>
            <a:noFill/>
          </a:ln>
        </p:spPr>
        <p:txBody>
          <a:bodyPr wrap="squar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000" dirty="0">
                <a:latin typeface="+mn-ea"/>
                <a:ea typeface="+mn-ea"/>
              </a:rPr>
              <a:t>FA</a:t>
            </a:r>
            <a:r>
              <a:rPr lang="ja-JP" altLang="en-US" sz="2000" dirty="0">
                <a:latin typeface="+mn-ea"/>
                <a:ea typeface="+mn-ea"/>
              </a:rPr>
              <a:t>の電子顕微鏡写真　</a:t>
            </a:r>
          </a:p>
        </p:txBody>
      </p:sp>
      <p:sp>
        <p:nvSpPr>
          <p:cNvPr id="16" name="矢印: 下 15">
            <a:extLst>
              <a:ext uri="{FF2B5EF4-FFF2-40B4-BE49-F238E27FC236}">
                <a16:creationId xmlns:a16="http://schemas.microsoft.com/office/drawing/2014/main" id="{4B20C55F-B497-4D68-93B2-9A68F78292B5}"/>
              </a:ext>
            </a:extLst>
          </p:cNvPr>
          <p:cNvSpPr/>
          <p:nvPr/>
        </p:nvSpPr>
        <p:spPr>
          <a:xfrm>
            <a:off x="8439150" y="5286375"/>
            <a:ext cx="504825" cy="4381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597163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140</Words>
  <Application>Microsoft Office PowerPoint</Application>
  <PresentationFormat>ワイド画面</PresentationFormat>
  <Paragraphs>19</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游ゴシック</vt:lpstr>
      <vt:lpstr>游ゴシック Light</vt:lpstr>
      <vt:lpstr>Arial</vt:lpstr>
      <vt:lpstr>Office テーマ</vt:lpstr>
      <vt:lpstr>石炭灰の混合が土壌物理性に及ぼす影響の評価方法</vt:lpstr>
      <vt:lpstr>背景と目的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模擬土壌法による石炭灰の植物生育に対する影響の検討</dc:title>
  <dc:creator>Hitoshi Terazoe (寺添 斉)</dc:creator>
  <cp:lastModifiedBy>Hitoshi Terazoe (寺添 斉)</cp:lastModifiedBy>
  <cp:revision>6</cp:revision>
  <dcterms:created xsi:type="dcterms:W3CDTF">2020-05-29T08:26:03Z</dcterms:created>
  <dcterms:modified xsi:type="dcterms:W3CDTF">2020-05-29T09:08:59Z</dcterms:modified>
</cp:coreProperties>
</file>