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7"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73876"/>
  </p:normalViewPr>
  <p:slideViewPr>
    <p:cSldViewPr snapToGrid="0" snapToObjects="1">
      <p:cViewPr varScale="1">
        <p:scale>
          <a:sx n="81" d="100"/>
          <a:sy n="81" d="100"/>
        </p:scale>
        <p:origin x="2406" y="7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57FC9-3E53-2F40-872B-4AFA8B34153C}" type="datetimeFigureOut">
              <a:rPr kumimoji="1" lang="ja-JP" altLang="en-US" smtClean="0"/>
              <a:t>2020/5/28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0EAB23-C1AF-E143-BE06-61637600ED18}" type="slidenum">
              <a:rPr kumimoji="1" lang="ja-JP" altLang="en-US" smtClean="0"/>
              <a:t>‹#›</a:t>
            </a:fld>
            <a:endParaRPr kumimoji="1" lang="ja-JP" altLang="en-US"/>
          </a:p>
        </p:txBody>
      </p:sp>
    </p:spTree>
    <p:extLst>
      <p:ext uri="{BB962C8B-B14F-4D97-AF65-F5344CB8AC3E}">
        <p14:creationId xmlns:p14="http://schemas.microsoft.com/office/powerpoint/2010/main" val="20419436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大阪府立大学の遠藤です。</a:t>
            </a:r>
            <a:endParaRPr kumimoji="1" lang="en-US" altLang="ja-JP" dirty="0"/>
          </a:p>
          <a:p>
            <a:endParaRPr kumimoji="1" lang="en-US" altLang="ja-JP" dirty="0"/>
          </a:p>
          <a:p>
            <a:r>
              <a:rPr kumimoji="1" lang="ja-JP" altLang="en-US" dirty="0"/>
              <a:t>「</a:t>
            </a:r>
            <a:r>
              <a:rPr lang="ja-JP" altLang="en-US" sz="1200" dirty="0">
                <a:latin typeface="+mn-ea"/>
                <a:ea typeface="+mn-ea"/>
              </a:rPr>
              <a:t>植物系有機残渣の嫌気性消化における様々なメタン生成推定モデルの検証</a:t>
            </a:r>
            <a:r>
              <a:rPr kumimoji="1" lang="ja-JP" altLang="en-US" dirty="0"/>
              <a:t>」について，ポスターにまとめました。</a:t>
            </a:r>
            <a:endParaRPr kumimoji="1" lang="en-US" altLang="ja-JP" dirty="0"/>
          </a:p>
          <a:p>
            <a:endParaRPr kumimoji="1" lang="en-US" altLang="ja-JP" dirty="0"/>
          </a:p>
          <a:p>
            <a:r>
              <a:rPr kumimoji="1" lang="ja-JP" altLang="en-US" dirty="0"/>
              <a:t>（注：タイトルの読み上げも含めて，発表者からの紹介となります。読む</a:t>
            </a:r>
            <a:r>
              <a:rPr kumimoji="1" lang="en-US" altLang="ja-JP" dirty="0"/>
              <a:t>/</a:t>
            </a:r>
            <a:r>
              <a:rPr kumimoji="1" lang="ja-JP" altLang="en-US" dirty="0"/>
              <a:t>読まないは発表者の自由です。）</a:t>
            </a:r>
          </a:p>
        </p:txBody>
      </p:sp>
      <p:sp>
        <p:nvSpPr>
          <p:cNvPr id="4" name="スライド番号プレースホルダー 3"/>
          <p:cNvSpPr>
            <a:spLocks noGrp="1"/>
          </p:cNvSpPr>
          <p:nvPr>
            <p:ph type="sldNum" sz="quarter" idx="10"/>
          </p:nvPr>
        </p:nvSpPr>
        <p:spPr/>
        <p:txBody>
          <a:bodyPr/>
          <a:lstStyle/>
          <a:p>
            <a:fld id="{EC0EAB23-C1AF-E143-BE06-61637600ED18}" type="slidenum">
              <a:rPr kumimoji="1" lang="ja-JP" altLang="en-US" smtClean="0"/>
              <a:t>1</a:t>
            </a:fld>
            <a:endParaRPr kumimoji="1" lang="ja-JP" altLang="en-US"/>
          </a:p>
        </p:txBody>
      </p:sp>
    </p:spTree>
    <p:extLst>
      <p:ext uri="{BB962C8B-B14F-4D97-AF65-F5344CB8AC3E}">
        <p14:creationId xmlns:p14="http://schemas.microsoft.com/office/powerpoint/2010/main" val="10998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本研究では，トマト栽培の過程で生じる</a:t>
            </a:r>
            <a:r>
              <a:rPr kumimoji="1" lang="ja-JP" altLang="en-US"/>
              <a:t>残渣をメタン</a:t>
            </a:r>
            <a:r>
              <a:rPr kumimoji="1" lang="ja-JP" altLang="en-US" dirty="0"/>
              <a:t>発酵</a:t>
            </a:r>
            <a:r>
              <a:rPr kumimoji="1" lang="ja-JP" altLang="en-US"/>
              <a:t>させたときの、メタン生成量</a:t>
            </a:r>
            <a:r>
              <a:rPr kumimoji="1" lang="ja-JP" altLang="en-US" dirty="0"/>
              <a:t>を推定する</a:t>
            </a:r>
            <a:r>
              <a:rPr kumimoji="1" lang="ja-JP" altLang="en-US"/>
              <a:t>モデルを構築しました。</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a:t>
            </a:r>
            <a:r>
              <a:rPr lang="ja-JP" altLang="en-US" sz="1200" dirty="0"/>
              <a:t>トマトの果実・茎・葉をそれぞれ投入基質としてメタン発酵回分実験を行い，メタン生成量の</a:t>
            </a:r>
            <a:r>
              <a:rPr lang="ja-JP" altLang="en-US" sz="1200"/>
              <a:t>推移を実測しました</a:t>
            </a:r>
            <a:r>
              <a:rPr lang="ja-JP" altLang="en-US" sz="1200" dirty="0"/>
              <a:t>。</a:t>
            </a:r>
            <a:endParaRPr lang="en-US" altLang="ja-JP" sz="1200" dirty="0"/>
          </a:p>
          <a:p>
            <a:pPr>
              <a:defRPr/>
            </a:pPr>
            <a:r>
              <a:rPr lang="ja-JP" altLang="en-US" sz="1200" dirty="0"/>
              <a:t>続いて，微生物による化学反応速度論</a:t>
            </a:r>
            <a:r>
              <a:rPr lang="ja-JP" altLang="en-US" sz="1200"/>
              <a:t>にもとづいて</a:t>
            </a:r>
            <a:r>
              <a:rPr lang="en-US" altLang="ja-JP" sz="1200" dirty="0"/>
              <a:t>5</a:t>
            </a:r>
            <a:r>
              <a:rPr lang="ja-JP" altLang="en-US" sz="1200"/>
              <a:t>種類のモデル</a:t>
            </a:r>
            <a:r>
              <a:rPr lang="ja-JP" altLang="en-US" sz="1200" dirty="0"/>
              <a:t>を構築</a:t>
            </a:r>
            <a:r>
              <a:rPr lang="ja-JP" altLang="en-US" sz="1200"/>
              <a:t>し，モデル推定値と実測値とを比較しながら、それぞれのモデルの特徴</a:t>
            </a:r>
            <a:r>
              <a:rPr lang="ja-JP" altLang="en-US" sz="1200" dirty="0"/>
              <a:t>について評価</a:t>
            </a:r>
            <a:r>
              <a:rPr lang="ja-JP" altLang="en-US" sz="1200"/>
              <a:t>しました。</a:t>
            </a:r>
            <a:endParaRPr lang="en-US" altLang="ja-JP" sz="1200" dirty="0"/>
          </a:p>
          <a:p>
            <a:pPr>
              <a:defRPr/>
            </a:pPr>
            <a:endParaRPr lang="en-US" altLang="ja-JP" sz="1200" dirty="0"/>
          </a:p>
          <a:p>
            <a:pPr>
              <a:defRPr/>
            </a:pPr>
            <a:r>
              <a:rPr lang="ja-JP" altLang="en-US" sz="1200"/>
              <a:t>詳細はポスターに掲載しておりますので、ご覧いただきますようよろしく</a:t>
            </a:r>
            <a:r>
              <a:rPr lang="ja-JP" altLang="en-US" sz="1200" dirty="0"/>
              <a:t>お願い</a:t>
            </a:r>
            <a:r>
              <a:rPr lang="ja-JP" altLang="en-US" sz="1200"/>
              <a:t>いたします。</a:t>
            </a:r>
            <a:endParaRPr lang="en-US" altLang="ja-JP" sz="1200" dirty="0"/>
          </a:p>
          <a:p>
            <a:pPr>
              <a:defRPr/>
            </a:pPr>
            <a:endParaRPr lang="en-US" altLang="ja-JP" sz="1200" dirty="0"/>
          </a:p>
          <a:p>
            <a:pPr>
              <a:defRPr/>
            </a:pPr>
            <a:r>
              <a:rPr lang="ja-JP" altLang="en-US" sz="1200"/>
              <a:t>（約</a:t>
            </a:r>
            <a:r>
              <a:rPr lang="en-US" altLang="ja-JP" sz="1200" dirty="0"/>
              <a:t>55</a:t>
            </a:r>
            <a:r>
              <a:rPr lang="ja-JP" altLang="en-US" sz="1200"/>
              <a:t>秒</a:t>
            </a:r>
            <a:r>
              <a:rPr lang="ja-JP" altLang="en-US" sz="1200" dirty="0"/>
              <a:t>）</a:t>
            </a:r>
          </a:p>
          <a:p>
            <a:pPr>
              <a:defRPr/>
            </a:pPr>
            <a:endParaRPr lang="en-US" altLang="ja-JP" sz="1200" dirty="0"/>
          </a:p>
        </p:txBody>
      </p:sp>
      <p:sp>
        <p:nvSpPr>
          <p:cNvPr id="4" name="スライド番号プレースホルダー 3"/>
          <p:cNvSpPr>
            <a:spLocks noGrp="1"/>
          </p:cNvSpPr>
          <p:nvPr>
            <p:ph type="sldNum" sz="quarter" idx="10"/>
          </p:nvPr>
        </p:nvSpPr>
        <p:spPr/>
        <p:txBody>
          <a:bodyPr/>
          <a:lstStyle/>
          <a:p>
            <a:fld id="{EC0EAB23-C1AF-E143-BE06-61637600ED18}" type="slidenum">
              <a:rPr kumimoji="1" lang="ja-JP" altLang="en-US" smtClean="0"/>
              <a:t>2</a:t>
            </a:fld>
            <a:endParaRPr kumimoji="1" lang="ja-JP" altLang="en-US"/>
          </a:p>
        </p:txBody>
      </p:sp>
    </p:spTree>
    <p:extLst>
      <p:ext uri="{BB962C8B-B14F-4D97-AF65-F5344CB8AC3E}">
        <p14:creationId xmlns:p14="http://schemas.microsoft.com/office/powerpoint/2010/main" val="158964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E56D7F-AACD-B14D-AC6E-C06F38CDBC5F}" type="datetimeFigureOut">
              <a:rPr kumimoji="1" lang="ja-JP" altLang="en-US" smtClean="0"/>
              <a:t>2020/5/28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E56D7F-AACD-B14D-AC6E-C06F38CDBC5F}" type="datetimeFigureOut">
              <a:rPr kumimoji="1" lang="ja-JP" altLang="en-US" smtClean="0"/>
              <a:t>2020/5/28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E56D7F-AACD-B14D-AC6E-C06F38CDBC5F}" type="datetimeFigureOut">
              <a:rPr kumimoji="1" lang="ja-JP" altLang="en-US" smtClean="0"/>
              <a:t>2020/5/28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E56D7F-AACD-B14D-AC6E-C06F38CDBC5F}" type="datetimeFigureOut">
              <a:rPr kumimoji="1" lang="ja-JP" altLang="en-US" smtClean="0"/>
              <a:t>2020/5/28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E56D7F-AACD-B14D-AC6E-C06F38CDBC5F}" type="datetimeFigureOut">
              <a:rPr kumimoji="1" lang="ja-JP" altLang="en-US" smtClean="0"/>
              <a:t>2020/5/28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EE56D7F-AACD-B14D-AC6E-C06F38CDBC5F}" type="datetimeFigureOut">
              <a:rPr kumimoji="1" lang="ja-JP" altLang="en-US" smtClean="0"/>
              <a:t>2020/5/28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E56D7F-AACD-B14D-AC6E-C06F38CDBC5F}" type="datetimeFigureOut">
              <a:rPr kumimoji="1" lang="ja-JP" altLang="en-US" smtClean="0"/>
              <a:t>2020/5/28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EE56D7F-AACD-B14D-AC6E-C06F38CDBC5F}" type="datetimeFigureOut">
              <a:rPr kumimoji="1" lang="ja-JP" altLang="en-US" smtClean="0"/>
              <a:t>2020/5/28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56D7F-AACD-B14D-AC6E-C06F38CDBC5F}" type="datetimeFigureOut">
              <a:rPr kumimoji="1" lang="ja-JP" altLang="en-US" smtClean="0"/>
              <a:t>2020/5/28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E56D7F-AACD-B14D-AC6E-C06F38CDBC5F}" type="datetimeFigureOut">
              <a:rPr kumimoji="1" lang="ja-JP" altLang="en-US" smtClean="0"/>
              <a:t>2020/5/28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E56D7F-AACD-B14D-AC6E-C06F38CDBC5F}" type="datetimeFigureOut">
              <a:rPr kumimoji="1" lang="ja-JP" altLang="en-US" smtClean="0"/>
              <a:t>2020/5/28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56D7F-AACD-B14D-AC6E-C06F38CDBC5F}" type="datetimeFigureOut">
              <a:rPr kumimoji="1" lang="ja-JP" altLang="en-US" smtClean="0"/>
              <a:t>2020/5/28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67063-D613-6742-8D23-C8BC23A887B3}" type="slidenum">
              <a:rPr kumimoji="1" lang="ja-JP" altLang="en-US" smtClean="0"/>
              <a:t>‹#›</a:t>
            </a:fld>
            <a:endParaRPr kumimoji="1" lang="ja-JP" altLang="en-US"/>
          </a:p>
        </p:txBody>
      </p:sp>
    </p:spTree>
    <p:extLst>
      <p:ext uri="{BB962C8B-B14F-4D97-AF65-F5344CB8AC3E}">
        <p14:creationId xmlns:p14="http://schemas.microsoft.com/office/powerpoint/2010/main" val="457195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5747" y="1122363"/>
            <a:ext cx="9028253" cy="2387600"/>
          </a:xfrm>
        </p:spPr>
        <p:txBody>
          <a:bodyPr>
            <a:normAutofit/>
          </a:bodyPr>
          <a:lstStyle/>
          <a:p>
            <a:r>
              <a:rPr lang="ja-JP" altLang="en-US" sz="4000" dirty="0">
                <a:latin typeface="+mn-ea"/>
                <a:ea typeface="+mn-ea"/>
              </a:rPr>
              <a:t>植物系有機残渣の嫌気性消化における</a:t>
            </a:r>
            <a:br>
              <a:rPr lang="en-US" altLang="ja-JP" sz="4000" dirty="0">
                <a:latin typeface="+mn-ea"/>
                <a:ea typeface="+mn-ea"/>
              </a:rPr>
            </a:br>
            <a:r>
              <a:rPr lang="ja-JP" altLang="en-US" sz="4000" dirty="0">
                <a:latin typeface="+mn-ea"/>
                <a:ea typeface="+mn-ea"/>
              </a:rPr>
              <a:t>様々なメタン生成推定モデルの検証</a:t>
            </a:r>
            <a:endParaRPr kumimoji="1" lang="ja-JP" altLang="en-US" sz="4000" dirty="0">
              <a:latin typeface="+mn-ea"/>
              <a:ea typeface="+mn-ea"/>
            </a:endParaRPr>
          </a:p>
        </p:txBody>
      </p:sp>
      <p:sp>
        <p:nvSpPr>
          <p:cNvPr id="3" name="サブタイトル 2"/>
          <p:cNvSpPr>
            <a:spLocks noGrp="1"/>
          </p:cNvSpPr>
          <p:nvPr>
            <p:ph type="subTitle" idx="1"/>
          </p:nvPr>
        </p:nvSpPr>
        <p:spPr>
          <a:xfrm>
            <a:off x="1143000" y="4247908"/>
            <a:ext cx="6858000" cy="1009891"/>
          </a:xfrm>
        </p:spPr>
        <p:txBody>
          <a:bodyPr/>
          <a:lstStyle/>
          <a:p>
            <a:r>
              <a:rPr lang="ja-JP" altLang="en-US" dirty="0"/>
              <a:t>遠藤良輔，福島志隆</a:t>
            </a:r>
          </a:p>
          <a:p>
            <a:r>
              <a:rPr lang="ja-JP" altLang="en-US" dirty="0"/>
              <a:t>大阪府立大学大学院生命環境科学研究科</a:t>
            </a:r>
          </a:p>
        </p:txBody>
      </p:sp>
      <p:sp>
        <p:nvSpPr>
          <p:cNvPr id="4" name="テキスト ボックス 3">
            <a:extLst>
              <a:ext uri="{FF2B5EF4-FFF2-40B4-BE49-F238E27FC236}">
                <a16:creationId xmlns:a16="http://schemas.microsoft.com/office/drawing/2014/main" id="{D2FE939A-D8F6-42B9-8D29-A6EE8EE468DC}"/>
              </a:ext>
            </a:extLst>
          </p:cNvPr>
          <p:cNvSpPr txBox="1"/>
          <p:nvPr/>
        </p:nvSpPr>
        <p:spPr>
          <a:xfrm>
            <a:off x="779302" y="687119"/>
            <a:ext cx="1481496" cy="1107996"/>
          </a:xfrm>
          <a:prstGeom prst="rect">
            <a:avLst/>
          </a:prstGeom>
          <a:noFill/>
        </p:spPr>
        <p:txBody>
          <a:bodyPr wrap="none" rtlCol="0">
            <a:spAutoFit/>
          </a:bodyPr>
          <a:lstStyle/>
          <a:p>
            <a:r>
              <a:rPr kumimoji="1" lang="en-US" altLang="ja-JP" sz="6600" dirty="0"/>
              <a:t>P00</a:t>
            </a:r>
            <a:endParaRPr kumimoji="1" lang="ja-JP" altLang="en-US" sz="6600" dirty="0"/>
          </a:p>
        </p:txBody>
      </p:sp>
    </p:spTree>
    <p:extLst>
      <p:ext uri="{BB962C8B-B14F-4D97-AF65-F5344CB8AC3E}">
        <p14:creationId xmlns:p14="http://schemas.microsoft.com/office/powerpoint/2010/main" val="818614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905292" y="143593"/>
            <a:ext cx="6041938" cy="1200329"/>
          </a:xfrm>
          <a:prstGeom prst="rect">
            <a:avLst/>
          </a:prstGeom>
        </p:spPr>
        <p:txBody>
          <a:bodyPr wrap="square">
            <a:spAutoFit/>
          </a:bodyPr>
          <a:lstStyle/>
          <a:p>
            <a:r>
              <a:rPr lang="ja-JP" altLang="en-US" sz="2400" dirty="0">
                <a:latin typeface="+mn-ea"/>
              </a:rPr>
              <a:t>トマトの果実・茎・葉を投入基質としてメタン発酵回分実験を行い，各部位</a:t>
            </a:r>
            <a:r>
              <a:rPr lang="ja-JP" altLang="en-US" sz="2400">
                <a:latin typeface="+mn-ea"/>
              </a:rPr>
              <a:t>におけるメタン</a:t>
            </a:r>
            <a:r>
              <a:rPr lang="ja-JP" altLang="en-US" sz="2400" dirty="0">
                <a:latin typeface="+mn-ea"/>
              </a:rPr>
              <a:t>生成量について実測した。</a:t>
            </a:r>
          </a:p>
        </p:txBody>
      </p:sp>
      <p:sp>
        <p:nvSpPr>
          <p:cNvPr id="7" name="正方形/長方形 6"/>
          <p:cNvSpPr/>
          <p:nvPr/>
        </p:nvSpPr>
        <p:spPr>
          <a:xfrm>
            <a:off x="144933" y="5913058"/>
            <a:ext cx="8802297" cy="830997"/>
          </a:xfrm>
          <a:prstGeom prst="rect">
            <a:avLst/>
          </a:prstGeom>
        </p:spPr>
        <p:txBody>
          <a:bodyPr wrap="square">
            <a:spAutoFit/>
          </a:bodyPr>
          <a:lstStyle/>
          <a:p>
            <a:pPr>
              <a:defRPr/>
            </a:pPr>
            <a:r>
              <a:rPr lang="ja-JP" altLang="en-US" sz="2400" dirty="0">
                <a:latin typeface="+mn-ea"/>
              </a:rPr>
              <a:t>微生物による化学反応速度論にもとづく</a:t>
            </a:r>
            <a:r>
              <a:rPr lang="en-US" altLang="ja-JP" sz="2400" dirty="0">
                <a:latin typeface="+mn-ea"/>
              </a:rPr>
              <a:t>5</a:t>
            </a:r>
            <a:r>
              <a:rPr lang="ja-JP" altLang="en-US" sz="2400" dirty="0">
                <a:latin typeface="+mn-ea"/>
              </a:rPr>
              <a:t>種類のモデルを構築し，実測値と比較しながらそれぞれの特徴について評価した。</a:t>
            </a:r>
          </a:p>
        </p:txBody>
      </p:sp>
      <p:pic>
        <p:nvPicPr>
          <p:cNvPr id="8" name="Picture 2" descr="C:\Users\yukitaka\Desktop\卒論\IMG_145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49724" cy="4417454"/>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図形グループ 14"/>
          <p:cNvGrpSpPr/>
          <p:nvPr/>
        </p:nvGrpSpPr>
        <p:grpSpPr>
          <a:xfrm>
            <a:off x="3483875" y="1343922"/>
            <a:ext cx="4884772" cy="4392029"/>
            <a:chOff x="5677167" y="2533525"/>
            <a:chExt cx="3466834" cy="3117124"/>
          </a:xfrm>
        </p:grpSpPr>
        <p:pic>
          <p:nvPicPr>
            <p:cNvPr id="10" name="図 9"/>
            <p:cNvPicPr>
              <a:picLocks noChangeAspect="1"/>
            </p:cNvPicPr>
            <p:nvPr/>
          </p:nvPicPr>
          <p:blipFill rotWithShape="1">
            <a:blip r:embed="rId4"/>
            <a:srcRect l="5238" t="76333" r="60327" b="3285"/>
            <a:stretch/>
          </p:blipFill>
          <p:spPr>
            <a:xfrm>
              <a:off x="5967067" y="2659222"/>
              <a:ext cx="3176934" cy="2741145"/>
            </a:xfrm>
            <a:prstGeom prst="rect">
              <a:avLst/>
            </a:prstGeom>
          </p:spPr>
        </p:pic>
        <p:sp>
          <p:nvSpPr>
            <p:cNvPr id="13" name="正方形/長方形 12"/>
            <p:cNvSpPr/>
            <p:nvPr/>
          </p:nvSpPr>
          <p:spPr>
            <a:xfrm rot="16200000">
              <a:off x="4534462" y="3676230"/>
              <a:ext cx="2591298" cy="305888"/>
            </a:xfrm>
            <a:prstGeom prst="rect">
              <a:avLst/>
            </a:prstGeom>
          </p:spPr>
          <p:txBody>
            <a:bodyPr wrap="square">
              <a:spAutoFit/>
            </a:bodyPr>
            <a:lstStyle/>
            <a:p>
              <a:pPr algn="ctr"/>
              <a:r>
                <a:rPr lang="ja-JP" altLang="en-US" sz="2000" dirty="0"/>
                <a:t>メタン生成量（</a:t>
              </a:r>
              <a:r>
                <a:rPr lang="en-US" altLang="ja-JP" sz="2000" dirty="0"/>
                <a:t>mL </a:t>
              </a:r>
              <a:r>
                <a:rPr lang="en-US" altLang="ja-JP" sz="2000" dirty="0" err="1"/>
                <a:t>gVS</a:t>
              </a:r>
              <a:r>
                <a:rPr lang="en-US" altLang="ja-JP" sz="2000" baseline="30000" dirty="0"/>
                <a:t>–1</a:t>
              </a:r>
              <a:r>
                <a:rPr lang="ja-JP" altLang="en-US" sz="2000" dirty="0"/>
                <a:t>）</a:t>
              </a:r>
            </a:p>
          </p:txBody>
        </p:sp>
        <p:sp>
          <p:nvSpPr>
            <p:cNvPr id="14" name="正方形/長方形 13"/>
            <p:cNvSpPr/>
            <p:nvPr/>
          </p:nvSpPr>
          <p:spPr>
            <a:xfrm>
              <a:off x="6458575" y="5366682"/>
              <a:ext cx="2685426" cy="283967"/>
            </a:xfrm>
            <a:prstGeom prst="rect">
              <a:avLst/>
            </a:prstGeom>
          </p:spPr>
          <p:txBody>
            <a:bodyPr wrap="square">
              <a:spAutoFit/>
            </a:bodyPr>
            <a:lstStyle/>
            <a:p>
              <a:pPr algn="ctr"/>
              <a:r>
                <a:rPr lang="ja-JP" altLang="en-US" sz="2000" dirty="0"/>
                <a:t>実験日数（日）</a:t>
              </a:r>
            </a:p>
          </p:txBody>
        </p:sp>
      </p:grpSp>
    </p:spTree>
    <p:extLst>
      <p:ext uri="{BB962C8B-B14F-4D97-AF65-F5344CB8AC3E}">
        <p14:creationId xmlns:p14="http://schemas.microsoft.com/office/powerpoint/2010/main" val="692906343"/>
      </p:ext>
    </p:extLst>
  </p:cSld>
  <p:clrMapOvr>
    <a:masterClrMapping/>
  </p:clrMapOvr>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ホワイ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TotalTime>
  <Words>269</Words>
  <Application>Microsoft Office PowerPoint</Application>
  <PresentationFormat>画面に合わせる (4:3)</PresentationFormat>
  <Paragraphs>23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游ゴシック</vt:lpstr>
      <vt:lpstr>Arial</vt:lpstr>
      <vt:lpstr>Calibri</vt:lpstr>
      <vt:lpstr>Calibri Light</vt:lpstr>
      <vt:lpstr>ホワイト</vt:lpstr>
      <vt:lpstr>植物系有機残渣の嫌気性消化における 様々なメタン生成推定モデルの検証</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植物系有機残渣の嫌気性消化における 様々なメタン生成推定モデルの検証</dc:title>
  <dc:creator>Ryosuke ENDO</dc:creator>
  <cp:lastModifiedBy>Hitoshi Terazoe (寺添 斉)</cp:lastModifiedBy>
  <cp:revision>22</cp:revision>
  <dcterms:created xsi:type="dcterms:W3CDTF">2018-05-16T10:46:01Z</dcterms:created>
  <dcterms:modified xsi:type="dcterms:W3CDTF">2020-05-28T06:09:01Z</dcterms:modified>
</cp:coreProperties>
</file>