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8401625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5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orient="horz" pos="7982" userDrawn="1">
          <p15:clr>
            <a:srgbClr val="A4A3A4"/>
          </p15:clr>
        </p15:guide>
        <p15:guide id="4" pos="7741" userDrawn="1">
          <p15:clr>
            <a:srgbClr val="A4A3A4"/>
          </p15:clr>
        </p15:guide>
        <p15:guide id="5" pos="16155" userDrawn="1">
          <p15:clr>
            <a:srgbClr val="A4A3A4"/>
          </p15:clr>
        </p15:guide>
        <p15:guide id="6" orient="horz" pos="8391" userDrawn="1">
          <p15:clr>
            <a:srgbClr val="A4A3A4"/>
          </p15:clr>
        </p15:guide>
        <p15:guide id="7" pos="79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198" y="354"/>
      </p:cViewPr>
      <p:guideLst>
        <p:guide orient="horz" pos="2675"/>
        <p:guide pos="7355"/>
        <p:guide orient="horz" pos="7982"/>
        <p:guide pos="7741"/>
        <p:guide pos="16155"/>
        <p:guide orient="horz" pos="8391"/>
        <p:guide pos="79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203" y="3534924"/>
            <a:ext cx="28801219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203" y="11344752"/>
            <a:ext cx="28801219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7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1163" y="1149975"/>
            <a:ext cx="8280350" cy="1830459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112" y="1149975"/>
            <a:ext cx="24361031" cy="18304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8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0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111" y="5384885"/>
            <a:ext cx="33121402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111" y="14454685"/>
            <a:ext cx="33121402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0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112" y="5749874"/>
            <a:ext cx="16320691" cy="137047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0822" y="5749874"/>
            <a:ext cx="16320691" cy="137047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113" y="1149976"/>
            <a:ext cx="33121402" cy="417491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115" y="5294885"/>
            <a:ext cx="16245686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115" y="7889827"/>
            <a:ext cx="16245686" cy="11604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0823" y="5294885"/>
            <a:ext cx="1632569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0823" y="7889827"/>
            <a:ext cx="16325692" cy="1160474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6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71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43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115" y="1439968"/>
            <a:ext cx="12385523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5692" y="3109933"/>
            <a:ext cx="19440823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115" y="6479857"/>
            <a:ext cx="12385523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86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115" y="1439968"/>
            <a:ext cx="12385523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5692" y="3109933"/>
            <a:ext cx="19440823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115" y="6479857"/>
            <a:ext cx="12385523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58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112" y="1149976"/>
            <a:ext cx="33121402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112" y="5749874"/>
            <a:ext cx="33121402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112" y="20019561"/>
            <a:ext cx="864036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9A8E-9D9B-4C81-BFC6-00C9BBA22A32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0539" y="20019561"/>
            <a:ext cx="129605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1147" y="20019561"/>
            <a:ext cx="864036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082D-7324-4A00-AC83-552E9E9DD3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1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kumimoji="1"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kumimoji="1"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4691C75-4B50-47C9-9A82-21D6C26101A2}"/>
              </a:ext>
            </a:extLst>
          </p:cNvPr>
          <p:cNvSpPr/>
          <p:nvPr/>
        </p:nvSpPr>
        <p:spPr>
          <a:xfrm>
            <a:off x="678426" y="412955"/>
            <a:ext cx="3362632" cy="271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ポスター番号</a:t>
            </a:r>
            <a:endParaRPr kumimoji="1" lang="en-US" altLang="ja-JP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PXX</a:t>
            </a:r>
            <a:endParaRPr kumimoji="1" lang="ja-JP" altLang="en-US" sz="9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E05A90A-4A44-402C-8A95-99B91E9526E4}"/>
              </a:ext>
            </a:extLst>
          </p:cNvPr>
          <p:cNvCxnSpPr/>
          <p:nvPr/>
        </p:nvCxnSpPr>
        <p:spPr>
          <a:xfrm flipV="1">
            <a:off x="5161935" y="0"/>
            <a:ext cx="0" cy="21599525"/>
          </a:xfrm>
          <a:prstGeom prst="straightConnector1">
            <a:avLst/>
          </a:prstGeom>
          <a:ln w="60325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3555527-3E7D-400E-82F3-457631DA6E57}"/>
              </a:ext>
            </a:extLst>
          </p:cNvPr>
          <p:cNvSpPr txBox="1"/>
          <p:nvPr/>
        </p:nvSpPr>
        <p:spPr>
          <a:xfrm>
            <a:off x="4159045" y="10264878"/>
            <a:ext cx="190789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60</a:t>
            </a:r>
            <a:r>
              <a:rPr kumimoji="1" lang="ja-JP" altLang="en-US" sz="6000" dirty="0"/>
              <a:t> ㎝</a:t>
            </a: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A2BA3293-FB24-4281-B501-8E65514594F6}"/>
              </a:ext>
            </a:extLst>
          </p:cNvPr>
          <p:cNvCxnSpPr>
            <a:cxnSpLocks/>
          </p:cNvCxnSpPr>
          <p:nvPr/>
        </p:nvCxnSpPr>
        <p:spPr>
          <a:xfrm flipV="1">
            <a:off x="0" y="19771698"/>
            <a:ext cx="38401627" cy="1"/>
          </a:xfrm>
          <a:prstGeom prst="straightConnector1">
            <a:avLst/>
          </a:prstGeom>
          <a:ln w="60325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1CAD516-C78A-4C05-910B-7C384D27B028}"/>
              </a:ext>
            </a:extLst>
          </p:cNvPr>
          <p:cNvSpPr txBox="1"/>
          <p:nvPr/>
        </p:nvSpPr>
        <p:spPr>
          <a:xfrm>
            <a:off x="17378515" y="19148324"/>
            <a:ext cx="3270447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6000" dirty="0"/>
              <a:t>106.67</a:t>
            </a:r>
            <a:r>
              <a:rPr kumimoji="1" lang="ja-JP" altLang="en-US" sz="6000" dirty="0"/>
              <a:t> ㎝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C5E5678-0D20-4BFC-AB09-8732464734EB}"/>
              </a:ext>
            </a:extLst>
          </p:cNvPr>
          <p:cNvSpPr txBox="1"/>
          <p:nvPr/>
        </p:nvSpPr>
        <p:spPr>
          <a:xfrm>
            <a:off x="6921223" y="3682216"/>
            <a:ext cx="26291172" cy="15772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4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6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8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8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10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0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12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14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140Pts.</a:t>
            </a:r>
          </a:p>
          <a:p>
            <a:pPr>
              <a:lnSpc>
                <a:spcPct val="150000"/>
              </a:lnSpc>
            </a:pPr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テキストサイズ</a:t>
            </a:r>
            <a:r>
              <a:rPr kumimoji="1" lang="en-US" altLang="ja-JP" sz="16000" dirty="0" err="1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Abc</a:t>
            </a:r>
            <a:r>
              <a:rPr kumimoji="1" lang="ja-JP" altLang="en-US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en-US" altLang="ja-JP" sz="1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160Pts.</a:t>
            </a:r>
            <a:endParaRPr kumimoji="1" lang="ja-JP" altLang="en-US" sz="16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CD1661E-9967-4B3E-BBF4-D93BA6F5E026}"/>
              </a:ext>
            </a:extLst>
          </p:cNvPr>
          <p:cNvSpPr txBox="1"/>
          <p:nvPr/>
        </p:nvSpPr>
        <p:spPr>
          <a:xfrm>
            <a:off x="6278880" y="365276"/>
            <a:ext cx="31485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</a:rPr>
              <a:t>テンプレートサイズは目安です。画面に表示されることを念頭に横長（１６：９）で作成してください。</a:t>
            </a:r>
            <a:endParaRPr kumimoji="1" lang="en-US" altLang="ja-JP" sz="6600" dirty="0">
              <a:solidFill>
                <a:srgbClr val="FF0000"/>
              </a:solidFill>
            </a:endParaRPr>
          </a:p>
          <a:p>
            <a:r>
              <a:rPr kumimoji="1" lang="ja-JP" altLang="en-US" sz="6600" dirty="0">
                <a:solidFill>
                  <a:srgbClr val="FF0000"/>
                </a:solidFill>
              </a:rPr>
              <a:t>文字サイズが小さいと見難くなりますので、サイズにご注意ください。</a:t>
            </a:r>
            <a:endParaRPr kumimoji="1" lang="en-US" altLang="ja-JP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0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71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Hitoshi Terazoe (寺添 斉)</dc:creator>
  <cp:lastModifiedBy>Hitoshi Terazoe (寺添 斉)</cp:lastModifiedBy>
  <cp:revision>12</cp:revision>
  <dcterms:created xsi:type="dcterms:W3CDTF">2020-05-29T04:24:09Z</dcterms:created>
  <dcterms:modified xsi:type="dcterms:W3CDTF">2020-05-29T07:06:19Z</dcterms:modified>
</cp:coreProperties>
</file>